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56" r:id="rId3"/>
    <p:sldId id="262" r:id="rId4"/>
    <p:sldId id="297" r:id="rId5"/>
    <p:sldId id="284" r:id="rId6"/>
    <p:sldId id="298" r:id="rId7"/>
    <p:sldId id="299" r:id="rId8"/>
    <p:sldId id="300" r:id="rId9"/>
    <p:sldId id="301" r:id="rId10"/>
    <p:sldId id="302" r:id="rId11"/>
    <p:sldId id="303" r:id="rId12"/>
    <p:sldId id="310" r:id="rId13"/>
    <p:sldId id="312" r:id="rId14"/>
    <p:sldId id="313" r:id="rId15"/>
    <p:sldId id="314" r:id="rId16"/>
    <p:sldId id="315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5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A9C7-257B-427E-BBCA-4A084C840E97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D313-AAC2-4886-A483-51C1AE8BF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6. Positioning by user category:-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Lux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soap-bollywood actress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Luxurious Car- Upper Class </a:t>
            </a:r>
          </a:p>
          <a:p>
            <a:pPr marL="514350" lvl="0" indent="-514350">
              <a:buFont typeface="Wingdings" pitchFamily="2" charset="2"/>
              <a:buChar char="Ø"/>
            </a:pP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2" descr="C:\Users\DELL\Pictures\BMW C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962400"/>
            <a:ext cx="4343400" cy="24431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7. Positioning by competitors:-</a:t>
            </a:r>
          </a:p>
          <a:p>
            <a:pPr marL="514350" indent="-51435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40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Jio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vs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Airtel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Colgate Vs </a:t>
            </a:r>
            <a:r>
              <a:rPr lang="en-US" sz="40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Pepsodents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indent="-514350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7" name="Picture 3" descr="C:\Users\DELL\Pictures\Jio vs Airt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648200"/>
            <a:ext cx="2733675" cy="15430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389" name="Picture 5" descr="C:\Users\DELL\Pictures\colgate vs Pepsoden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724400"/>
            <a:ext cx="1743075" cy="16287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8. Positioning by culture symbol  :- </a:t>
            </a:r>
            <a:endParaRPr lang="en-US" sz="3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Nike √,:- The name of Greek goddess	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Dettol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+ :- The sign of + Indicate Hospital Care 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7" name="Picture 3" descr="E:\nik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257675"/>
            <a:ext cx="2705100" cy="1685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2" descr="E:\dett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702423"/>
            <a:ext cx="2209800" cy="22411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9. Positioning by corporate image:-</a:t>
            </a:r>
            <a:endParaRPr lang="en-US" sz="3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Tata Nano, Tata Salt, Tata all products</a:t>
            </a:r>
          </a:p>
        </p:txBody>
      </p:sp>
      <p:pic>
        <p:nvPicPr>
          <p:cNvPr id="4" name="Picture 6" descr="E:\download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495800"/>
            <a:ext cx="2628900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7" descr="E:\download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4495800"/>
            <a:ext cx="2619375" cy="1743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E:\download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4572000"/>
            <a:ext cx="2600325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1" name="Picture 3" descr="C:\Users\DELL\Pictures\Tata Sal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50" y="2000250"/>
            <a:ext cx="2114550" cy="2114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11. Positioning by highlighting social issues:- </a:t>
            </a:r>
            <a:endParaRPr lang="en-US" sz="3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Surf Excel- Girls éducation,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Corona Virus:- </a:t>
            </a: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Stay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Safe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,</a:t>
            </a: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Stay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Home</a:t>
            </a:r>
          </a:p>
          <a:p>
            <a:pPr marL="514350" indent="-514350"/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Hello Tune  </a:t>
            </a:r>
          </a:p>
          <a:p>
            <a:pPr marL="514350" indent="-514350"/>
            <a:endParaRPr lang="fr-FR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8434" name="Picture 2" descr="C:\Users\DELL\Pictures\surf exc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0"/>
            <a:ext cx="3556000" cy="2667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12. Positioning by emotions :-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Jhonson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&amp; </a:t>
            </a: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Jhonsons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Soap,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Dabur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lal</a:t>
            </a:r>
            <a:r>
              <a:rPr lang="fr-FR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tel</a:t>
            </a:r>
          </a:p>
        </p:txBody>
      </p:sp>
      <p:pic>
        <p:nvPicPr>
          <p:cNvPr id="19459" name="Picture 3" descr="C:\Users\DELL\Pictures\jhons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343400"/>
            <a:ext cx="2409825" cy="1609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460" name="Picture 4" descr="C:\Users\DELL\Pictures\dabur lal te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429000"/>
            <a:ext cx="28575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304800" y="2819400"/>
            <a:ext cx="193708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Strategies: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161627"/>
            <a:ext cx="5638800" cy="69249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000" b="1" dirty="0" smtClean="0"/>
              <a:t>Product features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Price &amp; Quality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product class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use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user category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competitors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culture symbol 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corporate image:-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emotions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highlighting social issues</a:t>
            </a:r>
            <a:r>
              <a:rPr lang="en-US" sz="2000" dirty="0" smtClean="0"/>
              <a:t>:-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highlighting social issues</a:t>
            </a:r>
            <a:r>
              <a:rPr lang="en-US" sz="2000" dirty="0" smtClean="0"/>
              <a:t>:-  </a:t>
            </a:r>
          </a:p>
          <a:p>
            <a:r>
              <a:rPr lang="en-US" sz="2400" dirty="0" smtClean="0"/>
              <a:t>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1752600" y="1143000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-</a:t>
            </a:r>
            <a:r>
              <a:rPr lang="en-US" sz="4000" b="1" dirty="0" smtClean="0">
                <a:solidFill>
                  <a:schemeClr val="bg1"/>
                </a:solidFill>
                <a:cs typeface="Aharoni" pitchFamily="2" charset="-79"/>
              </a:rPr>
              <a:t>2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Decision –I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(Product and Price)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</a:t>
            </a:r>
            <a:r>
              <a:rPr lang="en-US" sz="2400" b="1" dirty="0" smtClean="0">
                <a:cs typeface="Aharoni" pitchFamily="2" charset="-79"/>
              </a:rPr>
              <a:t>.5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 Product Positioning </a:t>
            </a:r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1676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create distinctive image and reputation in the mind of customers. 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304800" y="2819400"/>
            <a:ext cx="193708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Strategies: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600" y="161627"/>
            <a:ext cx="5791200" cy="69249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000" b="1" dirty="0" smtClean="0"/>
              <a:t>Product features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Price &amp; Quality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product class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use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user category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competitors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culture symbol 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corporate image:-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emotions</a:t>
            </a:r>
            <a:r>
              <a:rPr lang="en-US" sz="2000" dirty="0" smtClean="0"/>
              <a:t>:- 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highlighting social issues</a:t>
            </a:r>
            <a:r>
              <a:rPr lang="en-US" sz="2000" dirty="0" smtClean="0"/>
              <a:t>:-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/>
              <a:t>Positioning by highlighting social issues</a:t>
            </a:r>
            <a:r>
              <a:rPr lang="en-US" sz="2000" dirty="0" smtClean="0"/>
              <a:t>:-  </a:t>
            </a:r>
          </a:p>
          <a:p>
            <a:r>
              <a:rPr lang="en-US" sz="2400" dirty="0" smtClean="0"/>
              <a:t>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200" b="1" dirty="0" smtClean="0">
                <a:solidFill>
                  <a:srgbClr val="FFFF00"/>
                </a:solidFill>
              </a:rPr>
              <a:t>Product features :-</a:t>
            </a:r>
          </a:p>
          <a:p>
            <a:pPr marL="514350" indent="-514350">
              <a:buFontTx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I-Phone-- Best quality, </a:t>
            </a:r>
            <a:r>
              <a:rPr lang="en-US" sz="3200" b="1" dirty="0" err="1" smtClean="0">
                <a:solidFill>
                  <a:schemeClr val="bg1"/>
                </a:solidFill>
              </a:rPr>
              <a:t>Oppo</a:t>
            </a:r>
            <a:r>
              <a:rPr lang="en-US" sz="3200" b="1" dirty="0" smtClean="0">
                <a:solidFill>
                  <a:schemeClr val="bg1"/>
                </a:solidFill>
              </a:rPr>
              <a:t>- </a:t>
            </a:r>
            <a:r>
              <a:rPr lang="en-US" sz="3200" b="1" dirty="0" err="1" smtClean="0">
                <a:solidFill>
                  <a:schemeClr val="bg1"/>
                </a:solidFill>
              </a:rPr>
              <a:t>Selfie</a:t>
            </a:r>
            <a:r>
              <a:rPr lang="en-US" sz="3200" b="1" dirty="0" smtClean="0">
                <a:solidFill>
                  <a:schemeClr val="bg1"/>
                </a:solidFill>
              </a:rPr>
              <a:t> camera,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514350" indent="-514350">
              <a:buAutoNum type="arabicPeriod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3554" name="Picture 2" descr="C:\Users\DELL\Pictures\IPH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505200"/>
            <a:ext cx="28575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555" name="Picture 3" descr="C:\Users\DELL\Pictures\opp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505200"/>
            <a:ext cx="28575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1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2. Price &amp; Quality:-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Big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bazar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discount ,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Newspaper- Saturday and Sunday maximum pages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4578" name="Picture 2" descr="C:\Users\DELL\Pictures\big bazz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581400"/>
            <a:ext cx="3505200" cy="26911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3. Positioning by product class:-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Audi, Ferrari, BMW-Luxurious car</a:t>
            </a:r>
          </a:p>
        </p:txBody>
      </p:sp>
      <p:pic>
        <p:nvPicPr>
          <p:cNvPr id="6" name="Picture 3" descr="C:\Users\DELL\Pictures\aud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3009900" cy="16954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4" descr="C:\Users\DELL\Pictures\ferrar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343400"/>
            <a:ext cx="2819806" cy="15239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5" descr="C:\Users\DELL\Pictures\bmw car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9200" y="5257800"/>
            <a:ext cx="284480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4. Positioning by product benefits:-</a:t>
            </a:r>
          </a:p>
          <a:p>
            <a:pPr marL="514350" indent="-514350"/>
            <a:endParaRPr lang="en-US" sz="3200" b="1" dirty="0" smtClean="0">
              <a:solidFill>
                <a:schemeClr val="bg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Maggie noodles-2 minutes easy to cook and eat</a:t>
            </a:r>
          </a:p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0482" name="Picture 2" descr="C:\Users\DELL\Pictures\maggi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876800"/>
            <a:ext cx="2933700" cy="14668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Picture 2" descr="C:\Users\DELL\Pictures\maggi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581400"/>
            <a:ext cx="1787711" cy="20450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381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5. 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Positioning by use:-</a:t>
            </a:r>
          </a:p>
          <a:p>
            <a:pPr marL="514350" indent="-51435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Rolex watches, Sports Car, bikes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Rolex watches- highly costly with special design </a:t>
            </a: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2" descr="C:\Users\DELL\Pictures\Rolex-Watch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810000"/>
            <a:ext cx="2971800" cy="2724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333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63</cp:revision>
  <dcterms:created xsi:type="dcterms:W3CDTF">2020-06-02T07:05:21Z</dcterms:created>
  <dcterms:modified xsi:type="dcterms:W3CDTF">2021-09-19T15:46:53Z</dcterms:modified>
</cp:coreProperties>
</file>